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35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520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014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529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353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208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30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757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449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18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441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22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2755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2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40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03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744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290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316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31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79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211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3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Libre Baskerville Light</vt:lpstr>
      <vt:lpstr>Calibri</vt:lpstr>
      <vt:lpstr>Libre Baskerville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Pranay Gawade</cp:lastModifiedBy>
  <cp:revision>2</cp:revision>
  <dcterms:created xsi:type="dcterms:W3CDTF">2025-10-14T02:52:14Z</dcterms:created>
  <dcterms:modified xsi:type="dcterms:W3CDTF">2026-02-18T11:54:19Z</dcterms:modified>
</cp:coreProperties>
</file>